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53" r:id="rId5"/>
    <p:sldId id="329" r:id="rId6"/>
    <p:sldId id="354" r:id="rId7"/>
    <p:sldId id="331" r:id="rId8"/>
    <p:sldId id="345" r:id="rId9"/>
    <p:sldId id="3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5" autoAdjust="0"/>
    <p:restoredTop sz="94966" autoAdjust="0"/>
  </p:normalViewPr>
  <p:slideViewPr>
    <p:cSldViewPr snapToGrid="0">
      <p:cViewPr varScale="1">
        <p:scale>
          <a:sx n="105" d="100"/>
          <a:sy n="105" d="100"/>
        </p:scale>
        <p:origin x="3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4/18/2025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4/18/2025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1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Food Grabber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Pixelated Dreams Studio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About Our Game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Inspired by a fruit cutting game…</a:t>
            </a:r>
          </a:p>
          <a:p>
            <a:r>
              <a:rPr lang="en-US" dirty="0"/>
              <a:t>Definitely Not “A COPY”</a:t>
            </a:r>
          </a:p>
          <a:p>
            <a:r>
              <a:rPr lang="en-US" dirty="0"/>
              <a:t>Grab</a:t>
            </a:r>
            <a:r>
              <a:rPr lang="en-US" strike="sngStrike" dirty="0"/>
              <a:t> Fruits </a:t>
            </a:r>
            <a:r>
              <a:rPr lang="en-US" dirty="0"/>
              <a:t>Foods!!!</a:t>
            </a:r>
          </a:p>
          <a:p>
            <a:r>
              <a:rPr lang="en-US" dirty="0"/>
              <a:t>Eat (Maybe)</a:t>
            </a:r>
          </a:p>
          <a:p>
            <a:r>
              <a:rPr lang="en-US" dirty="0"/>
              <a:t>Burn Calories ;)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The power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of Hands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Using the interactive input system to catch food.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</a:t>
            </a:r>
            <a:br>
              <a:rPr lang="en-US" dirty="0"/>
            </a:br>
            <a:r>
              <a:rPr lang="en-US" dirty="0"/>
              <a:t>Bad Eating Habits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  <a:noFill/>
        </p:spPr>
        <p:txBody>
          <a:bodyPr/>
          <a:lstStyle/>
          <a:p>
            <a:r>
              <a:rPr lang="en-US" dirty="0"/>
              <a:t>Grabbing something healthy unlike you </a:t>
            </a:r>
          </a:p>
          <a:p>
            <a:r>
              <a:rPr lang="en-US" dirty="0"/>
              <a:t>~ GPT-4o mini</a:t>
            </a: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Engaging </a:t>
            </a:r>
            <a:br>
              <a:rPr lang="en-US" dirty="0"/>
            </a:br>
            <a:r>
              <a:rPr lang="en-US" dirty="0"/>
              <a:t>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Interactive</a:t>
            </a:r>
          </a:p>
          <a:p>
            <a:r>
              <a:rPr lang="en-US" dirty="0"/>
              <a:t>VR</a:t>
            </a:r>
          </a:p>
          <a:p>
            <a:r>
              <a:rPr lang="en-US" dirty="0"/>
              <a:t>Makes you crave healthy foods</a:t>
            </a:r>
          </a:p>
          <a:p>
            <a:r>
              <a:rPr lang="en-US" dirty="0"/>
              <a:t> Earn food points</a:t>
            </a:r>
          </a:p>
          <a:p>
            <a:r>
              <a:rPr lang="en-US" dirty="0"/>
              <a:t>Don’t leave those fruit falling</a:t>
            </a:r>
          </a:p>
          <a:p>
            <a:r>
              <a:rPr lang="en-US" i="1" dirty="0">
                <a:latin typeface="Elephant" panose="02020904090505020303" pitchFamily="18" charset="0"/>
              </a:rPr>
              <a:t>“Unity’s Particle System”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Anjana Modugu</a:t>
            </a:r>
          </a:p>
          <a:p>
            <a:r>
              <a:rPr lang="en-US" dirty="0"/>
              <a:t>Ayush Kumar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{94505FCE-AE8F-4BCE-B203-F72917452299}tf56410444_win32</Template>
  <TotalTime>90</TotalTime>
  <Words>103</Words>
  <Application>Microsoft Office PowerPoint</Application>
  <PresentationFormat>Widescreen</PresentationFormat>
  <Paragraphs>34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Baskerville Old Face</vt:lpstr>
      <vt:lpstr>Calibri</vt:lpstr>
      <vt:lpstr>Elephant</vt:lpstr>
      <vt:lpstr>Gill Sans Nova Light</vt:lpstr>
      <vt:lpstr>Custom</vt:lpstr>
      <vt:lpstr>Food Grabber</vt:lpstr>
      <vt:lpstr>About Our Game</vt:lpstr>
      <vt:lpstr>The power of Hands Using the interactive input system to catch food.</vt:lpstr>
      <vt:lpstr>Overcoming  Bad Eating Habits</vt:lpstr>
      <vt:lpstr>Engaging  the audience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</dc:creator>
  <cp:lastModifiedBy>Ayush</cp:lastModifiedBy>
  <cp:revision>1</cp:revision>
  <dcterms:created xsi:type="dcterms:W3CDTF">2025-04-18T00:11:21Z</dcterms:created>
  <dcterms:modified xsi:type="dcterms:W3CDTF">2025-04-18T01:42:01Z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